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788" autoAdjust="0"/>
  </p:normalViewPr>
  <p:slideViewPr>
    <p:cSldViewPr showGuides="1">
      <p:cViewPr varScale="1">
        <p:scale>
          <a:sx n="102" d="100"/>
          <a:sy n="102" d="100"/>
        </p:scale>
        <p:origin x="192" y="2352"/>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04.12.18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4" name="Textplatzhalter 4">
            <a:extLst>
              <a:ext uri="{FF2B5EF4-FFF2-40B4-BE49-F238E27FC236}">
                <a16:creationId xmlns:a16="http://schemas.microsoft.com/office/drawing/2014/main" id="{3DB0AC3E-B359-AD47-A9FC-694E8D8A0E82}"/>
              </a:ext>
            </a:extLst>
          </p:cNvPr>
          <p:cNvSpPr>
            <a:spLocks noGrp="1"/>
          </p:cNvSpPr>
          <p:nvPr>
            <p:ph type="body" sz="quarter" idx="14" hasCustomPrompt="1"/>
          </p:nvPr>
        </p:nvSpPr>
        <p:spPr>
          <a:xfrm>
            <a:off x="4943872" y="5951621"/>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5" name="Grafik 12">
            <a:extLst>
              <a:ext uri="{FF2B5EF4-FFF2-40B4-BE49-F238E27FC236}">
                <a16:creationId xmlns:a16="http://schemas.microsoft.com/office/drawing/2014/main" id="{D2548EB9-AE0D-0549-A527-65E88976C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54882" y="6159981"/>
            <a:ext cx="1881980" cy="548854"/>
          </a:xfrm>
          <a:prstGeom prst="rect">
            <a:avLst/>
          </a:prstGeom>
        </p:spPr>
      </p:pic>
      <p:pic>
        <p:nvPicPr>
          <p:cNvPr id="16" name="Imagen 5">
            <a:extLst>
              <a:ext uri="{FF2B5EF4-FFF2-40B4-BE49-F238E27FC236}">
                <a16:creationId xmlns:a16="http://schemas.microsoft.com/office/drawing/2014/main" id="{18C4F3AC-DC1E-2449-BDF9-9413A797301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9378" y="5716414"/>
            <a:ext cx="1478150" cy="1106986"/>
          </a:xfrm>
          <a:prstGeom prst="rect">
            <a:avLst/>
          </a:prstGeom>
        </p:spPr>
      </p:pic>
      <p:sp>
        <p:nvSpPr>
          <p:cNvPr id="21" name="Rectangle 20">
            <a:extLst>
              <a:ext uri="{FF2B5EF4-FFF2-40B4-BE49-F238E27FC236}">
                <a16:creationId xmlns:a16="http://schemas.microsoft.com/office/drawing/2014/main" id="{A9D51749-6FD7-0140-8C13-17A8073BD509}"/>
              </a:ext>
            </a:extLst>
          </p:cNvPr>
          <p:cNvSpPr/>
          <p:nvPr userDrawn="1"/>
        </p:nvSpPr>
        <p:spPr>
          <a:xfrm>
            <a:off x="9437638" y="6225137"/>
            <a:ext cx="1802007" cy="400110"/>
          </a:xfrm>
          <a:prstGeom prst="rect">
            <a:avLst/>
          </a:prstGeom>
        </p:spPr>
        <p:txBody>
          <a:bodyPr wrap="square">
            <a:spAutoFit/>
          </a:bodyPr>
          <a:lstStyle/>
          <a:p>
            <a:pPr algn="r"/>
            <a:r>
              <a:rPr lang="en-GB" sz="1000" dirty="0">
                <a:latin typeface="Trebuchet MS"/>
                <a:cs typeface="Trebuchet MS"/>
              </a:rPr>
              <a:t>Co-funded by </a:t>
            </a:r>
            <a:br>
              <a:rPr lang="en-GB" sz="1000" dirty="0">
                <a:latin typeface="Trebuchet MS"/>
                <a:cs typeface="Trebuchet MS"/>
              </a:rPr>
            </a:br>
            <a:r>
              <a:rPr lang="en-GB" sz="1000" dirty="0">
                <a:latin typeface="Trebuchet MS"/>
                <a:cs typeface="Trebuchet MS"/>
              </a:rPr>
              <a:t>the European Union</a:t>
            </a:r>
          </a:p>
        </p:txBody>
      </p:sp>
      <p:pic>
        <p:nvPicPr>
          <p:cNvPr id="22" name="Picture 21">
            <a:extLst>
              <a:ext uri="{FF2B5EF4-FFF2-40B4-BE49-F238E27FC236}">
                <a16:creationId xmlns:a16="http://schemas.microsoft.com/office/drawing/2014/main" id="{75F4D719-B6A5-E046-B728-03FE5AE0555D}"/>
              </a:ext>
            </a:extLst>
          </p:cNvPr>
          <p:cNvPicPr>
            <a:picLocks noChangeAspect="1"/>
          </p:cNvPicPr>
          <p:nvPr userDrawn="1"/>
        </p:nvPicPr>
        <p:blipFill>
          <a:blip r:embed="rId6"/>
          <a:stretch>
            <a:fillRect/>
          </a:stretch>
        </p:blipFill>
        <p:spPr>
          <a:xfrm>
            <a:off x="11218939" y="6038228"/>
            <a:ext cx="829044" cy="552695"/>
          </a:xfrm>
          <a:prstGeom prst="rect">
            <a:avLst/>
          </a:prstGeom>
        </p:spPr>
      </p:pic>
      <p:pic>
        <p:nvPicPr>
          <p:cNvPr id="23" name="Picture 22">
            <a:extLst>
              <a:ext uri="{FF2B5EF4-FFF2-40B4-BE49-F238E27FC236}">
                <a16:creationId xmlns:a16="http://schemas.microsoft.com/office/drawing/2014/main" id="{FE1B59AA-79BA-8846-8251-DB4D27B66C3B}"/>
              </a:ext>
            </a:extLst>
          </p:cNvPr>
          <p:cNvPicPr>
            <a:picLocks noChangeAspect="1"/>
          </p:cNvPicPr>
          <p:nvPr userDrawn="1"/>
        </p:nvPicPr>
        <p:blipFill>
          <a:blip r:embed="rId7"/>
          <a:stretch>
            <a:fillRect/>
          </a:stretch>
        </p:blipFill>
        <p:spPr>
          <a:xfrm>
            <a:off x="9408368" y="6021288"/>
            <a:ext cx="569635" cy="569635"/>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7" name="Grafik 12">
            <a:extLst>
              <a:ext uri="{FF2B5EF4-FFF2-40B4-BE49-F238E27FC236}">
                <a16:creationId xmlns:a16="http://schemas.microsoft.com/office/drawing/2014/main" id="{B4408969-FBD7-554A-A077-C2A31EA738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434934" y="6410967"/>
            <a:ext cx="1379832" cy="402409"/>
          </a:xfrm>
          <a:prstGeom prst="rect">
            <a:avLst/>
          </a:prstGeom>
        </p:spPr>
      </p:pic>
      <p:pic>
        <p:nvPicPr>
          <p:cNvPr id="10" name="Picture 9">
            <a:extLst>
              <a:ext uri="{FF2B5EF4-FFF2-40B4-BE49-F238E27FC236}">
                <a16:creationId xmlns:a16="http://schemas.microsoft.com/office/drawing/2014/main" id="{E07ED436-A8CF-8D48-92C0-3C0BCA57CD3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459515"/>
            <a:ext cx="1593351" cy="305313"/>
          </a:xfrm>
          <a:prstGeom prst="rect">
            <a:avLst/>
          </a:prstGeom>
        </p:spPr>
      </p:pic>
      <p:sp>
        <p:nvSpPr>
          <p:cNvPr id="11" name="Rectangle 10">
            <a:extLst>
              <a:ext uri="{FF2B5EF4-FFF2-40B4-BE49-F238E27FC236}">
                <a16:creationId xmlns:a16="http://schemas.microsoft.com/office/drawing/2014/main" id="{E15BC98E-74B8-374A-ADBA-E1C04E518D16}"/>
              </a:ext>
            </a:extLst>
          </p:cNvPr>
          <p:cNvSpPr/>
          <p:nvPr userDrawn="1"/>
        </p:nvSpPr>
        <p:spPr>
          <a:xfrm>
            <a:off x="4373417" y="6412116"/>
            <a:ext cx="3445174" cy="400110"/>
          </a:xfrm>
          <a:prstGeom prst="rect">
            <a:avLst/>
          </a:prstGeom>
        </p:spPr>
        <p:txBody>
          <a:bodyPr wrap="none">
            <a:spAutoFit/>
          </a:bodyPr>
          <a:lstStyle/>
          <a:p>
            <a:pPr algn="ctr"/>
            <a:r>
              <a:rPr lang="en-GB" sz="1000" dirty="0">
                <a:solidFill>
                  <a:schemeClr val="bg1">
                    <a:lumMod val="50000"/>
                  </a:schemeClr>
                </a:solidFill>
              </a:rPr>
              <a:t>1</a:t>
            </a:r>
            <a:r>
              <a:rPr lang="en-GB" sz="1000" baseline="30000" dirty="0">
                <a:solidFill>
                  <a:schemeClr val="bg1">
                    <a:lumMod val="50000"/>
                  </a:schemeClr>
                </a:solidFill>
              </a:rPr>
              <a:t>st</a:t>
            </a:r>
            <a:r>
              <a:rPr lang="en-GB" sz="1000" dirty="0">
                <a:solidFill>
                  <a:schemeClr val="bg1">
                    <a:lumMod val="50000"/>
                  </a:schemeClr>
                </a:solidFill>
              </a:rPr>
              <a:t> HPAC Platform Training | 11-12 Dec 2018 | Barcelona </a:t>
            </a:r>
            <a:br>
              <a:rPr lang="en-GB" sz="1000" dirty="0">
                <a:solidFill>
                  <a:schemeClr val="bg1">
                    <a:lumMod val="50000"/>
                  </a:schemeClr>
                </a:solidFill>
              </a:rPr>
            </a:br>
            <a:r>
              <a:rPr lang="en-GB" sz="1000" dirty="0">
                <a:solidFill>
                  <a:schemeClr val="bg1">
                    <a:lumMod val="50000"/>
                  </a:schemeClr>
                </a:solidFill>
              </a:rPr>
              <a:t>Alexander </a:t>
            </a:r>
            <a:r>
              <a:rPr lang="en-GB" sz="1000" dirty="0" err="1">
                <a:solidFill>
                  <a:schemeClr val="bg1">
                    <a:lumMod val="50000"/>
                  </a:schemeClr>
                </a:solidFill>
              </a:rPr>
              <a:t>Peyser</a:t>
            </a:r>
            <a:r>
              <a:rPr lang="en-GB" sz="1000" dirty="0">
                <a:solidFill>
                  <a:schemeClr val="bg1">
                    <a:lumMod val="50000"/>
                  </a:schemeClr>
                </a:solidFill>
              </a:rPr>
              <a:t>, Anne </a:t>
            </a:r>
            <a:r>
              <a:rPr lang="en-GB" sz="1000" dirty="0" err="1">
                <a:solidFill>
                  <a:schemeClr val="bg1">
                    <a:lumMod val="50000"/>
                  </a:schemeClr>
                </a:solidFill>
              </a:rPr>
              <a:t>Küsters</a:t>
            </a:r>
            <a:endParaRPr lang="en-GB" sz="1000" dirty="0">
              <a:solidFill>
                <a:schemeClr val="bg1">
                  <a:lumMod val="50000"/>
                </a:schemeClr>
              </a:solidFill>
            </a:endParaRPr>
          </a:p>
        </p:txBody>
      </p:sp>
      <p:pic>
        <p:nvPicPr>
          <p:cNvPr id="12" name="Picture 11">
            <a:extLst>
              <a:ext uri="{FF2B5EF4-FFF2-40B4-BE49-F238E27FC236}">
                <a16:creationId xmlns:a16="http://schemas.microsoft.com/office/drawing/2014/main" id="{C5549DCD-3F23-1442-8573-32B5833ABF89}"/>
              </a:ext>
            </a:extLst>
          </p:cNvPr>
          <p:cNvPicPr>
            <a:picLocks noChangeAspect="1"/>
          </p:cNvPicPr>
          <p:nvPr userDrawn="1"/>
        </p:nvPicPr>
        <p:blipFill rotWithShape="1">
          <a:blip r:embed="rId13"/>
          <a:srcRect l="597" t="23215" r="1296" b="42666"/>
          <a:stretch/>
        </p:blipFill>
        <p:spPr>
          <a:xfrm>
            <a:off x="-1" y="6309320"/>
            <a:ext cx="12204000" cy="56594"/>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3" name="Picture 2">
            <a:extLst>
              <a:ext uri="{FF2B5EF4-FFF2-40B4-BE49-F238E27FC236}">
                <a16:creationId xmlns:a16="http://schemas.microsoft.com/office/drawing/2014/main" id="{41C974F8-0773-B546-8595-D3497AFCC6C3}"/>
              </a:ext>
            </a:extLst>
          </p:cNvPr>
          <p:cNvPicPr>
            <a:picLocks noChangeAspect="1"/>
          </p:cNvPicPr>
          <p:nvPr/>
        </p:nvPicPr>
        <p:blipFill>
          <a:blip r:embed="rId2"/>
          <a:stretch>
            <a:fillRect/>
          </a:stretch>
        </p:blipFill>
        <p:spPr>
          <a:xfrm>
            <a:off x="1638030" y="1433603"/>
            <a:ext cx="8954260"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8757</TotalTime>
  <Words>1207</Words>
  <Application>Microsoft Macintosh PowerPoint</Application>
  <PresentationFormat>Widescreen</PresentationFormat>
  <Paragraphs>213</Paragraphs>
  <Slides>36</Slides>
  <Notes>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Trebuchet MS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74</cp:revision>
  <cp:lastPrinted>2018-11-28T13:32:33Z</cp:lastPrinted>
  <dcterms:created xsi:type="dcterms:W3CDTF">2018-10-29T15:21:42Z</dcterms:created>
  <dcterms:modified xsi:type="dcterms:W3CDTF">2018-12-04T09:35:24Z</dcterms:modified>
</cp:coreProperties>
</file>